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19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AD15-48BE-44B7-89E6-2E5B773AAC33}" type="datetimeFigureOut">
              <a:rPr lang="ko-KR" altLang="en-US" smtClean="0"/>
              <a:pPr/>
              <a:t>2016-02-29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9EF-0B75-43BA-80C0-FE5663037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86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AD15-48BE-44B7-89E6-2E5B773AAC33}" type="datetimeFigureOut">
              <a:rPr lang="ko-KR" altLang="en-US" smtClean="0"/>
              <a:pPr/>
              <a:t>2016-02-29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9EF-0B75-43BA-80C0-FE5663037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65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AD15-48BE-44B7-89E6-2E5B773AAC33}" type="datetimeFigureOut">
              <a:rPr lang="ko-KR" altLang="en-US" smtClean="0"/>
              <a:pPr/>
              <a:t>2016-02-29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9EF-0B75-43BA-80C0-FE5663037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81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AD15-48BE-44B7-89E6-2E5B773AAC33}" type="datetimeFigureOut">
              <a:rPr lang="ko-KR" altLang="en-US" smtClean="0"/>
              <a:pPr/>
              <a:t>2016-02-29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9EF-0B75-43BA-80C0-FE5663037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53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AD15-48BE-44B7-89E6-2E5B773AAC33}" type="datetimeFigureOut">
              <a:rPr lang="ko-KR" altLang="en-US" smtClean="0"/>
              <a:pPr/>
              <a:t>2016-02-29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9EF-0B75-43BA-80C0-FE5663037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82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AD15-48BE-44B7-89E6-2E5B773AAC33}" type="datetimeFigureOut">
              <a:rPr lang="ko-KR" altLang="en-US" smtClean="0"/>
              <a:pPr/>
              <a:t>2016-02-29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9EF-0B75-43BA-80C0-FE5663037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71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AD15-48BE-44B7-89E6-2E5B773AAC33}" type="datetimeFigureOut">
              <a:rPr lang="ko-KR" altLang="en-US" smtClean="0"/>
              <a:pPr/>
              <a:t>2016-02-29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9EF-0B75-43BA-80C0-FE5663037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0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AD15-48BE-44B7-89E6-2E5B773AAC33}" type="datetimeFigureOut">
              <a:rPr lang="ko-KR" altLang="en-US" smtClean="0"/>
              <a:pPr/>
              <a:t>2016-02-29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9EF-0B75-43BA-80C0-FE5663037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765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AD15-48BE-44B7-89E6-2E5B773AAC33}" type="datetimeFigureOut">
              <a:rPr lang="ko-KR" altLang="en-US" smtClean="0"/>
              <a:pPr/>
              <a:t>2016-02-29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9EF-0B75-43BA-80C0-FE5663037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00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AD15-48BE-44B7-89E6-2E5B773AAC33}" type="datetimeFigureOut">
              <a:rPr lang="ko-KR" altLang="en-US" smtClean="0"/>
              <a:pPr/>
              <a:t>2016-02-29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9EF-0B75-43BA-80C0-FE5663037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82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AD15-48BE-44B7-89E6-2E5B773AAC33}" type="datetimeFigureOut">
              <a:rPr lang="ko-KR" altLang="en-US" smtClean="0"/>
              <a:pPr/>
              <a:t>2016-02-29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89EF-0B75-43BA-80C0-FE5663037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54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2AD15-48BE-44B7-89E6-2E5B773AAC33}" type="datetimeFigureOut">
              <a:rPr lang="ko-KR" altLang="en-US" smtClean="0"/>
              <a:pPr/>
              <a:t>2016-02-29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89EF-0B75-43BA-80C0-FE5663037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91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66129" y="-126268"/>
            <a:ext cx="6725742" cy="9396536"/>
            <a:chOff x="66129" y="-126268"/>
            <a:chExt cx="6725742" cy="9396536"/>
          </a:xfrm>
        </p:grpSpPr>
        <p:sp>
          <p:nvSpPr>
            <p:cNvPr id="19" name="직사각형 18"/>
            <p:cNvSpPr/>
            <p:nvPr/>
          </p:nvSpPr>
          <p:spPr>
            <a:xfrm>
              <a:off x="66129" y="-126268"/>
              <a:ext cx="6725742" cy="939653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93109" y="0"/>
              <a:ext cx="6471781" cy="914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" y="0"/>
            <a:ext cx="647178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5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129" y="-126268"/>
            <a:ext cx="6725742" cy="9396536"/>
            <a:chOff x="66129" y="-126268"/>
            <a:chExt cx="6725742" cy="9396536"/>
          </a:xfrm>
        </p:grpSpPr>
        <p:sp>
          <p:nvSpPr>
            <p:cNvPr id="4" name="직사각형 3"/>
            <p:cNvSpPr/>
            <p:nvPr/>
          </p:nvSpPr>
          <p:spPr>
            <a:xfrm>
              <a:off x="66129" y="-126268"/>
              <a:ext cx="6725742" cy="939653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93109" y="0"/>
              <a:ext cx="6471781" cy="914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" y="0"/>
            <a:ext cx="647178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9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129" y="-126268"/>
            <a:ext cx="6725742" cy="9396536"/>
            <a:chOff x="66129" y="-126268"/>
            <a:chExt cx="6725742" cy="9396536"/>
          </a:xfrm>
        </p:grpSpPr>
        <p:sp>
          <p:nvSpPr>
            <p:cNvPr id="4" name="직사각형 3"/>
            <p:cNvSpPr/>
            <p:nvPr/>
          </p:nvSpPr>
          <p:spPr>
            <a:xfrm>
              <a:off x="66129" y="-126268"/>
              <a:ext cx="6725742" cy="939653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93109" y="0"/>
              <a:ext cx="6471781" cy="914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" y="0"/>
            <a:ext cx="647178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9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129" y="-126268"/>
            <a:ext cx="6725742" cy="9396536"/>
            <a:chOff x="66129" y="-126268"/>
            <a:chExt cx="6725742" cy="9396536"/>
          </a:xfrm>
        </p:grpSpPr>
        <p:sp>
          <p:nvSpPr>
            <p:cNvPr id="4" name="직사각형 3"/>
            <p:cNvSpPr/>
            <p:nvPr/>
          </p:nvSpPr>
          <p:spPr>
            <a:xfrm>
              <a:off x="66129" y="-126268"/>
              <a:ext cx="6725742" cy="939653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93109" y="0"/>
              <a:ext cx="6471781" cy="914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" y="0"/>
            <a:ext cx="647178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9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129" y="-126268"/>
            <a:ext cx="6725742" cy="9396536"/>
            <a:chOff x="66129" y="-126268"/>
            <a:chExt cx="6725742" cy="9396536"/>
          </a:xfrm>
        </p:grpSpPr>
        <p:sp>
          <p:nvSpPr>
            <p:cNvPr id="4" name="직사각형 3"/>
            <p:cNvSpPr/>
            <p:nvPr/>
          </p:nvSpPr>
          <p:spPr>
            <a:xfrm>
              <a:off x="66129" y="-126268"/>
              <a:ext cx="6725742" cy="939653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93109" y="0"/>
              <a:ext cx="6471781" cy="914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" y="0"/>
            <a:ext cx="647178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9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129" y="-126268"/>
            <a:ext cx="6725742" cy="9396536"/>
            <a:chOff x="66129" y="-126268"/>
            <a:chExt cx="6725742" cy="9396536"/>
          </a:xfrm>
        </p:grpSpPr>
        <p:sp>
          <p:nvSpPr>
            <p:cNvPr id="4" name="직사각형 3"/>
            <p:cNvSpPr/>
            <p:nvPr/>
          </p:nvSpPr>
          <p:spPr>
            <a:xfrm>
              <a:off x="66129" y="-126268"/>
              <a:ext cx="6725742" cy="939653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93109" y="0"/>
              <a:ext cx="6471781" cy="914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" y="0"/>
            <a:ext cx="647178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9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129" y="-126268"/>
            <a:ext cx="6725742" cy="9396536"/>
            <a:chOff x="66129" y="-126268"/>
            <a:chExt cx="6725742" cy="9396536"/>
          </a:xfrm>
        </p:grpSpPr>
        <p:sp>
          <p:nvSpPr>
            <p:cNvPr id="4" name="직사각형 3"/>
            <p:cNvSpPr/>
            <p:nvPr/>
          </p:nvSpPr>
          <p:spPr>
            <a:xfrm>
              <a:off x="66129" y="-126268"/>
              <a:ext cx="6725742" cy="939653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93109" y="0"/>
              <a:ext cx="6471781" cy="914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" y="0"/>
            <a:ext cx="647178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9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129" y="-126268"/>
            <a:ext cx="6725742" cy="9396536"/>
            <a:chOff x="66129" y="-126268"/>
            <a:chExt cx="6725742" cy="9396536"/>
          </a:xfrm>
        </p:grpSpPr>
        <p:sp>
          <p:nvSpPr>
            <p:cNvPr id="4" name="직사각형 3"/>
            <p:cNvSpPr/>
            <p:nvPr/>
          </p:nvSpPr>
          <p:spPr>
            <a:xfrm>
              <a:off x="66129" y="-126268"/>
              <a:ext cx="6725742" cy="939653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93109" y="0"/>
              <a:ext cx="6471781" cy="914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" y="0"/>
            <a:ext cx="647178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8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6129" y="-126268"/>
            <a:ext cx="6725742" cy="9396536"/>
            <a:chOff x="66129" y="-126268"/>
            <a:chExt cx="6725742" cy="9396536"/>
          </a:xfrm>
        </p:grpSpPr>
        <p:sp>
          <p:nvSpPr>
            <p:cNvPr id="4" name="직사각형 3"/>
            <p:cNvSpPr/>
            <p:nvPr/>
          </p:nvSpPr>
          <p:spPr>
            <a:xfrm>
              <a:off x="66129" y="-126268"/>
              <a:ext cx="6725742" cy="939653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93109" y="0"/>
              <a:ext cx="6471781" cy="91440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" y="0"/>
            <a:ext cx="647178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8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</dc:creator>
  <cp:lastModifiedBy>조윤정</cp:lastModifiedBy>
  <cp:revision>3</cp:revision>
  <dcterms:created xsi:type="dcterms:W3CDTF">2015-01-02T01:13:43Z</dcterms:created>
  <dcterms:modified xsi:type="dcterms:W3CDTF">2016-02-29T02:37:32Z</dcterms:modified>
</cp:coreProperties>
</file>